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56" r:id="rId3"/>
    <p:sldId id="257" r:id="rId4"/>
    <p:sldId id="259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8" autoAdjust="0"/>
  </p:normalViewPr>
  <p:slideViewPr>
    <p:cSldViewPr>
      <p:cViewPr varScale="1">
        <p:scale>
          <a:sx n="82" d="100"/>
          <a:sy n="82" d="100"/>
        </p:scale>
        <p:origin x="-4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2\Desktop\новый год\4844a7a5ea2c3ccbb01e9799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Правила поведения на льду </a:t>
            </a:r>
          </a:p>
          <a:p>
            <a:pPr>
              <a:buNone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Ежегодно тонкий лед становится причиной гибели людей, чаще всего среди погибших оказываются дети, которые гуляют вблизи замерзших водоемов без присмотра родителей, и рыбаки, выходящие на свой страх и риск на непрочный и коварный лед. Многие рыбаки–любители, провалившись раз под лед, идут снова и снова, надеясь на авось… и очередное везение, однако, такая самоуверенность приводит только к непоправимой трагедии.</a:t>
            </a:r>
          </a:p>
          <a:p>
            <a:pPr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Избежать происшествий можно, если соблюдать правила и меры личной безопасности. Одна из самых частых причин трагедий на водоёмах – безответственное поведение людей в состоянии алкогольного опьянения. Люди становятся беспомощными, притупляется чувство самосохранения, реакции замедляются, и они не могут адекватно реагировать на чрезвычайную ситуацию.</a:t>
            </a:r>
          </a:p>
          <a:p>
            <a:pPr algn="ctr">
              <a:buNone/>
            </a:pPr>
            <a:endParaRPr lang="ru-RU" i="1" dirty="0">
              <a:latin typeface="Comic Sans MS" pitchFamily="66" charset="0"/>
            </a:endParaRPr>
          </a:p>
          <a:p>
            <a:pPr algn="ctr">
              <a:buNone/>
            </a:pPr>
            <a:endParaRPr lang="ru-RU" i="1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i="1" dirty="0">
              <a:latin typeface="Comic Sans MS" pitchFamily="66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2\Desktop\новый год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7" y="0"/>
            <a:ext cx="9149317" cy="6854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Основным условием безопасного пребывания человека на льду является соответствие толщины льда прилагаемой нагрузке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- </a:t>
            </a:r>
            <a:r>
              <a:rPr lang="ru-RU" sz="2400" b="1" dirty="0" smtClean="0"/>
              <a:t>безопасная толщина льда для одного человека не менее 7 см;</a:t>
            </a:r>
          </a:p>
          <a:p>
            <a:r>
              <a:rPr lang="ru-RU" sz="2400" b="1" dirty="0" smtClean="0"/>
              <a:t>- безопасная толщина льда для сооружения катка 12 см и более;</a:t>
            </a:r>
          </a:p>
          <a:p>
            <a:r>
              <a:rPr lang="ru-RU" sz="2400" b="1" dirty="0" smtClean="0"/>
              <a:t>- безопасная толщина льда для совершения пешей переправы 15 см и более;</a:t>
            </a:r>
          </a:p>
          <a:p>
            <a:r>
              <a:rPr lang="ru-RU" sz="2400" b="1" dirty="0" smtClean="0"/>
              <a:t>- безопасная толщина льда для проезда автомобилей не менее 30 см.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2\Desktop\новый год\6649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 numCol="2">
            <a:normAutofit fontScale="925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при </a:t>
            </a:r>
            <a:r>
              <a:rPr lang="ru-RU" b="1" dirty="0"/>
              <a:t>температуре воды +24°С время </a:t>
            </a:r>
            <a:r>
              <a:rPr lang="ru-RU" b="1" dirty="0" smtClean="0"/>
              <a:t>безопасного пребывания </a:t>
            </a:r>
            <a:r>
              <a:rPr lang="ru-RU" b="1" dirty="0"/>
              <a:t>7-9 часов,</a:t>
            </a:r>
          </a:p>
          <a:p>
            <a:r>
              <a:rPr lang="ru-RU" b="1" dirty="0"/>
              <a:t>- при температуре воды +5 - +15°С - от 3,5 часов до 4,5 часов</a:t>
            </a:r>
            <a:r>
              <a:rPr lang="ru-RU" b="1" dirty="0" smtClean="0"/>
              <a:t>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температура воды +2 - +3°С оказывается смертельной для человека через 10-15 мин;</a:t>
            </a:r>
          </a:p>
          <a:p>
            <a:r>
              <a:rPr lang="ru-RU" b="1" dirty="0"/>
              <a:t>- при температуре воды -2°С – смерть может наступить через 5-8 мин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Время безопасного пребывания человека в воде: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2\Desktop\новый год\6e273a7eefa49ee9704a210836a88d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u="sng" dirty="0" smtClean="0"/>
              <a:t>прочный</a:t>
            </a:r>
            <a:r>
              <a:rPr lang="ru-RU" sz="3800" b="1" u="sng" dirty="0"/>
              <a:t>:</a:t>
            </a:r>
          </a:p>
          <a:p>
            <a:r>
              <a:rPr lang="ru-RU" sz="3800" b="1" dirty="0"/>
              <a:t>- прозрачный лёд с зеленоватым или синеватым оттенком;</a:t>
            </a:r>
          </a:p>
          <a:p>
            <a:r>
              <a:rPr lang="ru-RU" sz="3800" b="1" dirty="0"/>
              <a:t>- на открытом бесснежном пространстве лёд всегда толще.</a:t>
            </a:r>
          </a:p>
          <a:p>
            <a:r>
              <a:rPr lang="ru-RU" sz="3800" b="1" u="sng" dirty="0"/>
              <a:t>тонкий:</a:t>
            </a:r>
          </a:p>
          <a:p>
            <a:r>
              <a:rPr lang="ru-RU" sz="3800" b="1" dirty="0"/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r>
              <a:rPr lang="ru-RU" sz="3800" b="1" dirty="0"/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r>
              <a:rPr lang="ru-RU" sz="3800" b="1" dirty="0"/>
              <a:t>- лёд более тонок на течении, особенно быстром, на глубоких и открытых для ветра местах; над тенистым и торфяным 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предприятий;</a:t>
            </a:r>
          </a:p>
          <a:p>
            <a:r>
              <a:rPr lang="ru-RU" sz="3800" b="1" dirty="0"/>
              <a:t>- в местах, где растет камыш, тростник и другие водные растения.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Критерии льда: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2\Desktop\новый год\13512682691146680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85124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-747464"/>
            <a:ext cx="8640960" cy="68736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Нельзя выходить на лед в темное время суток и при плохой видимости (туман, снегопад, дождь).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При переходе через реку следует пользоваться оборудованными ледовыми переправами.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вынужденном переходе водоема безопаснее всего придерживаться проторенных троп или идти по уже проложенной лыжне. Но если их нет, надо перед тем, как спуститься на лед, очень внимательно осмотреться и наметить предстоящий маршрут.</a:t>
            </a:r>
          </a:p>
          <a:p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Нельзя проверять прочность льда ударом ноги. Если после первого сильного удара лыжной палкой покажется хоть немного воды, —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площадь. Точно так же поступают при предостерегающем потрескивании льда и образовании в нем трещин.</a:t>
            </a:r>
          </a:p>
          <a:p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Оказавшись на тонком, потрескивающем льду, следует осторожно повернуть обратно и скользящими шагами возвращаться по пройденному пути к берегу.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2\Desktop\новый год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* На замерзший водоем необходимо брать с собой прочный шнур длиной 20 — 25 метров с большой глухой петлей на конце и грузом. Груз поможет забросить шнур к провалившемуся в воду товарищу, петля нужна для того, чтобы пострадавший мог надежнее держаться, продев ее под мышки.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Замерзшую реку (озеро) лучше переходить на лыжах, при этом крепления лыж нужно расстегнуть, чтобы при необходимости быстро их сбросить; лыжные палки держать в руках, не накидывая петли на кисти рук, чтобы в случае опасности сразу их отбросить.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* Особенно осторожным нужно быть в местах, покрытых толстым слоем снега, в местах быстрого течения и выхода родников, вблизи выступающих над поверхностью кустов, осоки, травы, в местах впадения в водоемы ручьев, сброса вод промышленных предприятий.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* Если есть рюкзак, повесить его на одно плечо, что позволит легко освободиться от груза в случае, если лед провалится.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* При рыбной ловле на льду не рекомендуется делать лунки на расстоянии 5-6 метров одна от другой. Чтобы избежать беды, у рыбака должны быть спасательный жилет или нагрудник, а также веревка – 15-20 м длиной с петлей на одном конце и грузом 400-500 г на другом.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* Надо знать, что человек, попавший в ледяную воду, может окоченеть через 10-15 минут, а через 20 минут потерять сознание. Поэтому жизнь пострадавшего зависит от сообразительности и быстроты действия спасателей.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2\Desktop\новый год\scr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dirty="0">
                <a:solidFill>
                  <a:srgbClr val="FF0000"/>
                </a:solidFill>
                <a:latin typeface="Comic Sans MS" pitchFamily="66" charset="0"/>
              </a:rPr>
              <a:t>Как оказать первую помощь пострадавшему</a:t>
            </a:r>
          </a:p>
          <a:p>
            <a:r>
              <a:rPr lang="ru-RU" dirty="0"/>
              <a:t>- Вооружиться любой длинной палкой, доской, шестом или веревкой. Можно связать воедино шарфы, ремни или одежду.</a:t>
            </a:r>
          </a:p>
          <a:p>
            <a:r>
              <a:rPr lang="ru-RU" dirty="0"/>
              <a:t>- Подползать к полынье очень осторожно, широко раскинув руки.</a:t>
            </a:r>
          </a:p>
          <a:p>
            <a:r>
              <a:rPr lang="ru-RU" dirty="0"/>
              <a:t>- Сообщить пострадавшему криком, что идете ему на помощь, это придаст ему силы, уверенность.</a:t>
            </a:r>
          </a:p>
          <a:p>
            <a:r>
              <a:rPr lang="ru-RU" dirty="0"/>
              <a:t>- Если Вы не один, то, лечь на лед и двигаться друг за другом.</a:t>
            </a:r>
          </a:p>
          <a:p>
            <a:r>
              <a:rPr lang="ru-RU" dirty="0"/>
              <a:t>- Подложить под себя лыжи, фанеру или доску, чтобы увеличить площадь опоры и ползти на них.</a:t>
            </a:r>
          </a:p>
          <a:p>
            <a:r>
              <a:rPr lang="ru-RU" dirty="0"/>
              <a:t>- За 3–4 метра протянуть пострадавшему шест, доску, кинуть веревку или шарф или любое другое подручное средство.</a:t>
            </a:r>
          </a:p>
          <a:p>
            <a:r>
              <a:rPr lang="ru-RU" dirty="0"/>
              <a:t>- Подавать пострадавшему руку небезопасно, так как, приближаясь к полынье, вы увеличите нагрузку на лед и не только не поможете, но и сами рискуете провалиться.</a:t>
            </a:r>
          </a:p>
          <a:p>
            <a:r>
              <a:rPr lang="ru-RU" dirty="0"/>
              <a:t>- Осторожно вытащить пострадавшего на лед, и вместе с ним ползком выбираться из опасной зоны.</a:t>
            </a:r>
          </a:p>
          <a:p>
            <a:r>
              <a:rPr lang="ru-RU" dirty="0"/>
              <a:t>- Доставить пострадавшего в теплое (отапливаемое) помещение. Оказать ему помощь: снять и отжать всю одежду, по возможности переодеть в сухую одежду и укутать полиэтиленом (возникнет эффект парника).</a:t>
            </a:r>
          </a:p>
          <a:p>
            <a:r>
              <a:rPr lang="ru-RU" dirty="0"/>
              <a:t>- Вызвать скорую помощь.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2\Desktop\новый год\smeshariki-kartink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Уважаемые дети!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Будьте осторожны на льду!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1023</Words>
  <Application>Microsoft Office PowerPoint</Application>
  <PresentationFormat>Экран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льду</dc:title>
  <dc:creator>Администратор2</dc:creator>
  <cp:lastModifiedBy>Администратор2</cp:lastModifiedBy>
  <cp:revision>7</cp:revision>
  <dcterms:created xsi:type="dcterms:W3CDTF">2016-11-17T08:51:56Z</dcterms:created>
  <dcterms:modified xsi:type="dcterms:W3CDTF">2016-11-17T09:57:57Z</dcterms:modified>
</cp:coreProperties>
</file>